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381" r:id="rId135"/>
    <p:sldId id="382" r:id="rId136"/>
    <p:sldId id="393" r:id="rId137"/>
    <p:sldId id="383" r:id="rId138"/>
    <p:sldId id="388" r:id="rId139"/>
    <p:sldId id="385" r:id="rId140"/>
    <p:sldId id="389" r:id="rId141"/>
    <p:sldId id="395" r:id="rId142"/>
    <p:sldId id="396" r:id="rId14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63" d="100"/>
          <a:sy n="63" d="100"/>
        </p:scale>
        <p:origin x="-1892" y="-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7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dirty="0" smtClean="0"/>
              <a:t>JIRA:</a:t>
            </a:r>
          </a:p>
          <a:p>
            <a:pPr marL="285750" indent="-285750">
              <a:buFont typeface="Arial" panose="020B0604020202020204" pitchFamily="34" charset="0"/>
              <a:buChar char="•"/>
            </a:pPr>
            <a:r>
              <a:rPr lang="en-US" altLang="ja-JP" dirty="0" smtClean="0"/>
              <a:t>Is a development management tool by </a:t>
            </a:r>
            <a:r>
              <a:rPr lang="en-US" altLang="ja-JP" dirty="0" err="1" smtClean="0"/>
              <a:t>Atlassian</a:t>
            </a:r>
            <a:endParaRPr lang="en-US" altLang="ja-JP" dirty="0" smtClean="0"/>
          </a:p>
          <a:p>
            <a:pPr marL="285750" indent="-285750">
              <a:buFont typeface="Arial" panose="020B0604020202020204" pitchFamily="34" charset="0"/>
              <a:buChar char="•"/>
            </a:pPr>
            <a:r>
              <a:rPr lang="en-US" altLang="ja-JP" smtClean="0"/>
              <a:t>Issue tickets to t</a:t>
            </a:r>
            <a:r>
              <a:rPr kumimoji="1" lang="en-US" altLang="ja-JP" smtClean="0"/>
              <a:t>rack </a:t>
            </a:r>
            <a:r>
              <a:rPr kumimoji="1" lang="en-US" altLang="ja-JP" dirty="0" smtClean="0"/>
              <a:t>issue, track bug.</a:t>
            </a:r>
          </a:p>
          <a:p>
            <a:endParaRPr lang="en-US" altLang="ja-JP" dirty="0"/>
          </a:p>
          <a:p>
            <a:r>
              <a:rPr kumimoji="1" lang="en-US" altLang="ja-JP" dirty="0" smtClean="0"/>
              <a:t>Confluence:</a:t>
            </a:r>
          </a:p>
          <a:p>
            <a:pPr marL="285750" indent="-285750">
              <a:buFont typeface="Arial" panose="020B0604020202020204" pitchFamily="34" charset="0"/>
              <a:buChar char="•"/>
            </a:pPr>
            <a:r>
              <a:rPr lang="en-US" altLang="ja-JP" dirty="0" smtClean="0"/>
              <a:t>Another software developed by </a:t>
            </a:r>
            <a:r>
              <a:rPr lang="en-US" altLang="ja-JP" dirty="0" err="1" smtClean="0"/>
              <a:t>Atliassian</a:t>
            </a:r>
            <a:endParaRPr lang="en-US" altLang="ja-JP" dirty="0"/>
          </a:p>
          <a:p>
            <a:pPr marL="285750" indent="-285750">
              <a:buFont typeface="Arial" panose="020B0604020202020204" pitchFamily="34" charset="0"/>
              <a:buChar char="•"/>
            </a:pPr>
            <a:r>
              <a:rPr lang="en-US" altLang="ja-JP" dirty="0"/>
              <a:t>is </a:t>
            </a:r>
            <a:r>
              <a:rPr lang="en-US" altLang="ja-JP" dirty="0" smtClean="0"/>
              <a:t>a collaboration </a:t>
            </a:r>
            <a:r>
              <a:rPr lang="en-US" altLang="ja-JP" dirty="0"/>
              <a:t>wiki tool used to help teams to collaborate and share knowledge </a:t>
            </a:r>
            <a:r>
              <a:rPr lang="en-US" altLang="ja-JP" dirty="0" smtClean="0"/>
              <a:t>efficiently</a:t>
            </a:r>
          </a:p>
          <a:p>
            <a:pPr marL="285750" indent="-285750">
              <a:buFont typeface="Arial" panose="020B0604020202020204" pitchFamily="34" charset="0"/>
              <a:buChar char="•"/>
            </a:pPr>
            <a:r>
              <a:rPr kumimoji="1" lang="en-US" altLang="ja-JP" dirty="0" smtClean="0"/>
              <a:t>Functions like Slack</a:t>
            </a:r>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4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7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15100</TotalTime>
  <Words>23775</Words>
  <Application>Microsoft Office PowerPoint</Application>
  <PresentationFormat>画面に合わせる (4:3)</PresentationFormat>
  <Paragraphs>2586</Paragraphs>
  <Slides>142</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142</vt:i4>
      </vt:variant>
    </vt:vector>
  </HeadingPairs>
  <TitlesOfParts>
    <vt:vector size="146"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2014</cp:revision>
  <dcterms:created xsi:type="dcterms:W3CDTF">2016-01-14T23:49:10Z</dcterms:created>
  <dcterms:modified xsi:type="dcterms:W3CDTF">2018-04-25T06:41:38Z</dcterms:modified>
</cp:coreProperties>
</file>